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20" dt="2024-10-21T16:18:47.294"/>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6247" autoAdjust="0"/>
  </p:normalViewPr>
  <p:slideViewPr>
    <p:cSldViewPr snapToGrid="0">
      <p:cViewPr varScale="1">
        <p:scale>
          <a:sx n="61" d="100"/>
          <a:sy n="61" d="100"/>
        </p:scale>
        <p:origin x="6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10/26/2024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307.png"/></Relationships>
</file>

<file path=ppt/slides/_rels/slide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57.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7.png"/></Relationships>
</file>

<file path=ppt/slides/_rels/slide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6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2.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62.png"/><Relationship Id="rId7" Type="http://schemas.openxmlformats.org/officeDocument/2006/relationships/image" Target="../media/image326.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64.png"/><Relationship Id="rId5" Type="http://schemas.openxmlformats.org/officeDocument/2006/relationships/image" Target="../media/image328.png"/><Relationship Id="rId10" Type="http://schemas.openxmlformats.org/officeDocument/2006/relationships/image" Target="../media/image350.png"/><Relationship Id="rId4" Type="http://schemas.openxmlformats.org/officeDocument/2006/relationships/image" Target="../media/image363.png"/><Relationship Id="rId9" Type="http://schemas.openxmlformats.org/officeDocument/2006/relationships/image" Target="../media/image336.png"/></Relationships>
</file>

<file path=ppt/slides/_rels/slide6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7.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372.png"/></Relationships>
</file>

<file path=ppt/slides/_rels/slide67.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4" Type="http://schemas.openxmlformats.org/officeDocument/2006/relationships/image" Target="../media/image38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7.xml"/><Relationship Id="rId5" Type="http://schemas.openxmlformats.org/officeDocument/2006/relationships/image" Target="../media/image384.png"/><Relationship Id="rId4" Type="http://schemas.openxmlformats.org/officeDocument/2006/relationships/image" Target="../media/image383.png"/></Relationships>
</file>

<file path=ppt/slides/_rels/slide71.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7.xml"/><Relationship Id="rId5" Type="http://schemas.openxmlformats.org/officeDocument/2006/relationships/image" Target="../media/image350.png"/><Relationship Id="rId4" Type="http://schemas.openxmlformats.org/officeDocument/2006/relationships/image" Target="../media/image387.png"/></Relationships>
</file>

<file path=ppt/slides/_rels/slide72.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7.xml"/><Relationship Id="rId5" Type="http://schemas.openxmlformats.org/officeDocument/2006/relationships/image" Target="../media/image391.png"/><Relationship Id="rId4" Type="http://schemas.openxmlformats.org/officeDocument/2006/relationships/image" Target="../media/image390.png"/></Relationships>
</file>

<file path=ppt/slides/_rels/slide73.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020794" y="4983981"/>
            <a:ext cx="6136751" cy="4588741"/>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3396</TotalTime>
  <Words>4366</Words>
  <Application>Microsoft Office PowerPoint</Application>
  <PresentationFormat>Custom</PresentationFormat>
  <Paragraphs>534</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30</cp:revision>
  <dcterms:created xsi:type="dcterms:W3CDTF">2024-08-20T15:24:36Z</dcterms:created>
  <dcterms:modified xsi:type="dcterms:W3CDTF">2024-10-27T03:33:15Z</dcterms:modified>
</cp:coreProperties>
</file>